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DCD7E5"/>
    <a:srgbClr val="A4A1B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-330" y="-10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695469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0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73152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148399" y="2859524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8195310" y="343709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5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Achyut</a:t>
            </a: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Prasad D.C. </a:t>
            </a:r>
            <a:endParaRPr lang="en-US" sz="4800" dirty="0"/>
          </a:p>
        </p:txBody>
      </p:sp>
      <p:sp>
        <p:nvSpPr>
          <p:cNvPr id="7" name="Text 3"/>
          <p:cNvSpPr/>
          <p:nvPr/>
        </p:nvSpPr>
        <p:spPr>
          <a:xfrm>
            <a:off x="9306282" y="4464725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3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Final Project</a:t>
            </a:r>
            <a:endParaRPr lang="en-US" sz="3200" dirty="0"/>
          </a:p>
        </p:txBody>
      </p:sp>
      <p:sp>
        <p:nvSpPr>
          <p:cNvPr id="8" name="Text 4"/>
          <p:cNvSpPr/>
          <p:nvPr/>
        </p:nvSpPr>
        <p:spPr>
          <a:xfrm>
            <a:off x="8148399" y="5214461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620" y="-37722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67192" y="68044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746819" y="2068948"/>
            <a:ext cx="7321706" cy="1031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CNN model achieved a high level of accuracy in sentiment analysis of Twitter data.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567192" y="3531587"/>
            <a:ext cx="7321706" cy="10145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Real-time monitoring allowed us to identify trends and respond to emerging issues promptly.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67192" y="5071457"/>
            <a:ext cx="7321706" cy="1031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Intuitive visualizations helped users easily understand complex sentiment data.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746819" y="653409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Demo Link:
</a:t>
            </a:r>
            <a:r>
              <a:rPr lang="en-US" sz="1750" dirty="0" smtClean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5" action="ppaction://hlinksldjump"/>
              </a:rPr>
              <a:t>https://github.com/achyutdc/Twitter-Sentiment-Analysis-using-CNN.git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29014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90837" y="868501"/>
            <a:ext cx="1084673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Twitter Sentiment Analysis using CNN</a:t>
            </a:r>
            <a:endParaRPr lang="en-US" sz="4800" dirty="0"/>
          </a:p>
        </p:txBody>
      </p:sp>
      <p:sp>
        <p:nvSpPr>
          <p:cNvPr id="5" name="Shape 2"/>
          <p:cNvSpPr/>
          <p:nvPr/>
        </p:nvSpPr>
        <p:spPr>
          <a:xfrm>
            <a:off x="1139666" y="259414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329451" y="2635817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861780" y="2670464"/>
            <a:ext cx="368177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Deep Learning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1861780" y="3150882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project utilizes Convolutional Neural Networks (CNNs), a powerful deep learning technique, to analyze sentiment in Twitter data.</a:t>
            </a:r>
            <a:endParaRPr lang="en-US" dirty="0"/>
          </a:p>
        </p:txBody>
      </p:sp>
      <p:sp>
        <p:nvSpPr>
          <p:cNvPr id="9" name="Shape 6"/>
          <p:cNvSpPr/>
          <p:nvPr/>
        </p:nvSpPr>
        <p:spPr>
          <a:xfrm>
            <a:off x="7426285" y="259414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1543" y="2635817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670464"/>
            <a:ext cx="416873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Capturing Nuanced Emotions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8148399" y="3150882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CNNs can identify complex patterns in text, allowing for a more nuanced understanding of the emotional tone behind tweets.</a:t>
            </a:r>
            <a:endParaRPr lang="en-US" dirty="0"/>
          </a:p>
        </p:txBody>
      </p:sp>
      <p:sp>
        <p:nvSpPr>
          <p:cNvPr id="13" name="Shape 10"/>
          <p:cNvSpPr/>
          <p:nvPr/>
        </p:nvSpPr>
        <p:spPr>
          <a:xfrm>
            <a:off x="1139666" y="5316022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295638" y="5357693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861780" y="5392341"/>
            <a:ext cx="40726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Improving Customer Insights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1861780" y="5872758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sentiment analysis can provide valuable insights into customer opinions, enabling businesses to better understand their audience.</a:t>
            </a:r>
            <a:endParaRPr lang="en-US" dirty="0"/>
          </a:p>
        </p:txBody>
      </p:sp>
      <p:sp>
        <p:nvSpPr>
          <p:cNvPr id="17" name="Shape 14"/>
          <p:cNvSpPr/>
          <p:nvPr/>
        </p:nvSpPr>
        <p:spPr>
          <a:xfrm>
            <a:off x="7426285" y="5316022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66065" y="5357693"/>
            <a:ext cx="2203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392341"/>
            <a:ext cx="29790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Monitoring</a:t>
            </a:r>
            <a:endParaRPr lang="en-US" sz="2800" dirty="0"/>
          </a:p>
        </p:txBody>
      </p:sp>
      <p:sp>
        <p:nvSpPr>
          <p:cNvPr id="20" name="Text 17"/>
          <p:cNvSpPr/>
          <p:nvPr/>
        </p:nvSpPr>
        <p:spPr>
          <a:xfrm>
            <a:off x="8148399" y="5872758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system can track sentiment in real-time, allowing for quick responses to emerging trends and issues.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7166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79038" y="79152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Agenda</a:t>
            </a:r>
            <a:endParaRPr lang="en-US" sz="4800" dirty="0"/>
          </a:p>
        </p:txBody>
      </p:sp>
      <p:sp>
        <p:nvSpPr>
          <p:cNvPr id="5" name="Shape 2"/>
          <p:cNvSpPr/>
          <p:nvPr/>
        </p:nvSpPr>
        <p:spPr>
          <a:xfrm>
            <a:off x="1267896" y="2922270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497686" y="315206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1497686" y="3632478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 overview of the project, its objectives, and the key topics to be covered.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7426285" y="2922270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315206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Statement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7656076" y="3632478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Defining the challenge that the project aims to address and the importance of solving it.</a:t>
            </a:r>
            <a:endParaRPr lang="en-US" dirty="0"/>
          </a:p>
        </p:txBody>
      </p:sp>
      <p:sp>
        <p:nvSpPr>
          <p:cNvPr id="11" name="Shape 8"/>
          <p:cNvSpPr/>
          <p:nvPr/>
        </p:nvSpPr>
        <p:spPr>
          <a:xfrm>
            <a:off x="1251238" y="5150947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481028" y="538073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1497686" y="5735241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high-level summary of the proposed approach and the technologies used.</a:t>
            </a:r>
            <a:endParaRPr lang="en-US" dirty="0"/>
          </a:p>
        </p:txBody>
      </p:sp>
      <p:sp>
        <p:nvSpPr>
          <p:cNvPr id="14" name="Shape 11"/>
          <p:cNvSpPr/>
          <p:nvPr/>
        </p:nvSpPr>
        <p:spPr>
          <a:xfrm>
            <a:off x="7420992" y="5150947"/>
            <a:ext cx="5166122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372219"/>
            <a:ext cx="3073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Solution Walkthrough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7656076" y="5775040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Delving into the details of the solution, its key features, and the value it provides.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800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90837" y="78414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Statement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1372974" y="2423933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Twitter, the popular social media platform, has become a goldmine of user sentiment data. However, manually analyzing the millions of tweets posted daily to gauge public opinion on various topics is a daunting task.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72974" y="4169001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aim is to develop an automated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Twitter sentiment analysis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system using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Convolutional Neural Networks (CNN)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that can accurately predict the sentiment (positive, negative, or neutral) of tweets in real-time.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372974" y="5914070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automating sentiment analysis, we can save time and resources while gaining real-time insights into public opinion.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24335" y="68032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957338" y="2317194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project focuses on developing a Twitter sentiment analysis model using Convolutional Neural Networks (CNN). 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957338" y="3417634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goal is to build a deep learning system that can accurately classify tweets as positive, negative, or neutral based on their textual content.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957338" y="4575810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project will involve collecting a large dataset of labeled tweets, preprocessing the data, and training a CNN model to learn the patterns and features that distinguish different sentiment polarities. 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957338" y="622500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model will then be evaluated on a test set to measure its performance.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44812" y="830195"/>
            <a:ext cx="660296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Who are the end users?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930354" y="2226696"/>
            <a:ext cx="1019901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primary end users for this Twitter Sentiment Analysis solution are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business owners and marketing teams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who need to understand customer sentiment and sentiment trends around their brand or products.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44810" y="4392353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Secondary users could include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social media managers, market researchers, and customer service teams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who analyze online conversations to gain insights and drive business strategy.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44811" y="6230805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solution would also benefit </a:t>
            </a:r>
            <a:r>
              <a:rPr lang="en-US" sz="24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 scientists and AI/ML researchers</a:t>
            </a:r>
            <a:r>
              <a:rPr lang="en-US" sz="24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who are interested in applying advanced natural language processing techniques to real-world challenges.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62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2228" y="815702"/>
            <a:ext cx="11155096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Your </a:t>
            </a:r>
            <a:r>
              <a:rPr lang="en-US" sz="4800" dirty="0" smtClean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Solution </a:t>
            </a: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and its Value Proposition</a:t>
            </a:r>
            <a:endParaRPr lang="en-US" sz="4800" dirty="0"/>
          </a:p>
        </p:txBody>
      </p:sp>
      <p:sp>
        <p:nvSpPr>
          <p:cNvPr id="6" name="Text 2"/>
          <p:cNvSpPr/>
          <p:nvPr/>
        </p:nvSpPr>
        <p:spPr>
          <a:xfrm>
            <a:off x="682228" y="2308021"/>
            <a:ext cx="886206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Char char="•"/>
            </a:pPr>
            <a:r>
              <a:rPr lang="en-US" sz="2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Utilize and compare various methods for sentiment analysis on tweets</a:t>
            </a:r>
            <a:endParaRPr lang="en-US" sz="2800" dirty="0"/>
          </a:p>
        </p:txBody>
      </p:sp>
      <p:sp>
        <p:nvSpPr>
          <p:cNvPr id="7" name="Text 3"/>
          <p:cNvSpPr/>
          <p:nvPr/>
        </p:nvSpPr>
        <p:spPr>
          <a:xfrm>
            <a:off x="746208" y="3243136"/>
            <a:ext cx="886206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Char char="•"/>
            </a:pPr>
            <a:r>
              <a:rPr lang="en-US" sz="2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Train </a:t>
            </a:r>
            <a:r>
              <a:rPr lang="en-US" sz="2800" dirty="0" smtClean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and test the </a:t>
            </a:r>
            <a:r>
              <a:rPr lang="en-US" sz="2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model using a CSV file with tweet_id, sentiment, and tweet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746208" y="4113235"/>
            <a:ext cx="886206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Char char="•"/>
            </a:pP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753828" y="4113234"/>
            <a:ext cx="8862060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499"/>
              </a:lnSpc>
              <a:buSzPct val="100000"/>
              <a:buChar char="•"/>
            </a:pPr>
            <a:r>
              <a:rPr lang="en-US" sz="2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Automate sentiment analysis to save time and resources</a:t>
            </a:r>
            <a:endParaRPr lang="en-US" sz="2800" dirty="0">
              <a:solidFill>
                <a:srgbClr val="DCD7E5"/>
              </a:solidFill>
            </a:endParaRPr>
          </a:p>
        </p:txBody>
      </p:sp>
      <p:sp>
        <p:nvSpPr>
          <p:cNvPr id="10" name="Text 6"/>
          <p:cNvSpPr/>
          <p:nvPr/>
        </p:nvSpPr>
        <p:spPr>
          <a:xfrm>
            <a:off x="833199" y="5944910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Box 11"/>
          <p:cNvSpPr txBox="1"/>
          <p:nvPr/>
        </p:nvSpPr>
        <p:spPr>
          <a:xfrm>
            <a:off x="682228" y="4961484"/>
            <a:ext cx="131820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DCD7E5"/>
                </a:solidFill>
                <a:latin typeface="Heebo"/>
                <a:ea typeface="Heebo"/>
              </a:rPr>
              <a:t>CNN-based Twitter sentiment analysis gives quick insights into public feelings, aiding timely responses.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DCD7E5"/>
                </a:solidFill>
                <a:latin typeface="Heebo"/>
                <a:ea typeface="Heebo"/>
              </a:rPr>
              <a:t>They are scalable </a:t>
            </a:r>
            <a:r>
              <a:rPr lang="en-US" sz="2800" dirty="0">
                <a:solidFill>
                  <a:srgbClr val="DCD7E5"/>
                </a:solidFill>
                <a:latin typeface="Heebo"/>
                <a:ea typeface="Heebo"/>
              </a:rPr>
              <a:t>great at accurately understanding sentiments in tweets, even with slang or typos</a:t>
            </a:r>
            <a:r>
              <a:rPr lang="en-US" sz="2800" dirty="0" smtClean="0">
                <a:solidFill>
                  <a:srgbClr val="DCD7E5"/>
                </a:solidFill>
                <a:latin typeface="Heebo"/>
                <a:ea typeface="Heebo"/>
              </a:rPr>
              <a:t>.</a:t>
            </a:r>
            <a:endParaRPr lang="en-US" sz="2800" dirty="0">
              <a:solidFill>
                <a:srgbClr val="DCD7E5"/>
              </a:solidFill>
              <a:latin typeface="Heebo"/>
              <a:ea typeface="Heeb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" y="-44215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647343" y="930354"/>
            <a:ext cx="70289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Wow in your solution</a:t>
            </a:r>
            <a:endParaRPr lang="en-US" sz="4800" dirty="0"/>
          </a:p>
        </p:txBody>
      </p:sp>
      <p:sp>
        <p:nvSpPr>
          <p:cNvPr id="7" name="Shape 3"/>
          <p:cNvSpPr/>
          <p:nvPr/>
        </p:nvSpPr>
        <p:spPr>
          <a:xfrm>
            <a:off x="1223222" y="294322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413007" y="2984897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1921156" y="2943225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Cutting-Edge Neural Networks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1945336" y="4046134"/>
            <a:ext cx="264795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</a:t>
            </a:r>
            <a:r>
              <a:rPr lang="en-US" dirty="0" smtClean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solution leverages </a:t>
            </a: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power of n convolutional neural networks (CNNs) to analyze sentiment in Twitter data, delivering highly accurate and robust results.</a:t>
            </a:r>
            <a:endParaRPr lang="en-US" dirty="0"/>
          </a:p>
        </p:txBody>
      </p:sp>
      <p:sp>
        <p:nvSpPr>
          <p:cNvPr id="11" name="Shape 7"/>
          <p:cNvSpPr/>
          <p:nvPr/>
        </p:nvSpPr>
        <p:spPr>
          <a:xfrm>
            <a:off x="5630228" y="3017001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85485" y="3058673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3017001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Monitoring</a:t>
            </a:r>
            <a:endParaRPr lang="en-US" sz="2400" dirty="0"/>
          </a:p>
        </p:txBody>
      </p:sp>
      <p:sp>
        <p:nvSpPr>
          <p:cNvPr id="14" name="Text 10"/>
          <p:cNvSpPr/>
          <p:nvPr/>
        </p:nvSpPr>
        <p:spPr>
          <a:xfrm>
            <a:off x="6352342" y="4050632"/>
            <a:ext cx="2647950" cy="32254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With our platform, users can monitor sentiment trends on Twitter in real-time, enabling them to quickly identify and respond to emerging issues or opportunities.</a:t>
            </a:r>
            <a:endParaRPr lang="en-US" dirty="0"/>
          </a:p>
        </p:txBody>
      </p:sp>
      <p:sp>
        <p:nvSpPr>
          <p:cNvPr id="15" name="Shape 11"/>
          <p:cNvSpPr/>
          <p:nvPr/>
        </p:nvSpPr>
        <p:spPr>
          <a:xfrm>
            <a:off x="9918815" y="2945357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10074787" y="2987029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10640928" y="3021676"/>
            <a:ext cx="337241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Visualizations</a:t>
            </a:r>
            <a:endParaRPr lang="en-US" sz="2400" dirty="0"/>
          </a:p>
        </p:txBody>
      </p:sp>
      <p:sp>
        <p:nvSpPr>
          <p:cNvPr id="18" name="Text 14"/>
          <p:cNvSpPr/>
          <p:nvPr/>
        </p:nvSpPr>
        <p:spPr>
          <a:xfrm>
            <a:off x="10630380" y="4005058"/>
            <a:ext cx="264795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interactive dashboards provide visually stunning and easy-to-interpret visualizations of sentiment data, empowering users to uncover valuable insights at a glance.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620" y="-81796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537710" y="52565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Modeling</a:t>
            </a:r>
            <a:endParaRPr lang="en-US" sz="4800" dirty="0"/>
          </a:p>
        </p:txBody>
      </p:sp>
      <p:sp>
        <p:nvSpPr>
          <p:cNvPr id="6" name="Shape 2"/>
          <p:cNvSpPr/>
          <p:nvPr/>
        </p:nvSpPr>
        <p:spPr>
          <a:xfrm>
            <a:off x="48019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2126694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63869" y="2168366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1752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Collection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60461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Gathered a large dataset of Twitter posts, with positive and negative sentiments labeled.</a:t>
            </a:r>
            <a:endParaRPr lang="en-US" dirty="0"/>
          </a:p>
        </p:txBody>
      </p:sp>
      <p:sp>
        <p:nvSpPr>
          <p:cNvPr id="12" name="Shape 8"/>
          <p:cNvSpPr/>
          <p:nvPr/>
        </p:nvSpPr>
        <p:spPr>
          <a:xfrm>
            <a:off x="50740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3984427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9341" y="4026098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Architecture</a:t>
            </a:r>
            <a:endParaRPr lang="en-US" sz="2400" dirty="0"/>
          </a:p>
        </p:txBody>
      </p:sp>
      <p:sp>
        <p:nvSpPr>
          <p:cNvPr id="16" name="Text 12"/>
          <p:cNvSpPr/>
          <p:nvPr/>
        </p:nvSpPr>
        <p:spPr>
          <a:xfrm>
            <a:off x="60461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Designed a Convolutional Neural Network (CNN) model to analyze the text and classify the sentiment.</a:t>
            </a:r>
            <a:endParaRPr lang="en-US" dirty="0"/>
          </a:p>
        </p:txBody>
      </p:sp>
      <p:sp>
        <p:nvSpPr>
          <p:cNvPr id="17" name="Shape 13"/>
          <p:cNvSpPr/>
          <p:nvPr/>
        </p:nvSpPr>
        <p:spPr>
          <a:xfrm>
            <a:off x="50740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842159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30055" y="5883831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8907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Training</a:t>
            </a:r>
            <a:endParaRPr lang="en-US" sz="2400" dirty="0"/>
          </a:p>
        </p:txBody>
      </p:sp>
      <p:sp>
        <p:nvSpPr>
          <p:cNvPr id="21" name="Text 17"/>
          <p:cNvSpPr/>
          <p:nvPr/>
        </p:nvSpPr>
        <p:spPr>
          <a:xfrm>
            <a:off x="60461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Trained the CNN model on the labeled dataset, optimizing hyperparameters to achieve high accuracy.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734</Words>
  <Application>Microsoft Office PowerPoint</Application>
  <PresentationFormat>Custom</PresentationFormat>
  <Paragraphs>78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2021503002</cp:lastModifiedBy>
  <cp:revision>6</cp:revision>
  <dcterms:created xsi:type="dcterms:W3CDTF">2024-04-28T16:27:00Z</dcterms:created>
  <dcterms:modified xsi:type="dcterms:W3CDTF">2024-04-29T05:48:14Z</dcterms:modified>
</cp:coreProperties>
</file>